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.jpeg" ContentType="image/jpeg"/>
  <Override PartName="/ppt/media/image2.png" ContentType="image/png"/>
  <Override PartName="/ppt/media/media5.mkv" ContentType="application/vnd.sun.star.media"/>
  <Override PartName="/ppt/media/image3.png" ContentType="image/png"/>
  <Override PartName="/ppt/media/image4.png" ContentType="image/png"/>
  <Override PartName="/ppt/media/image6.png" ContentType="image/png"/>
  <Override PartName="/ppt/media/image7.jpeg" ContentType="image/jpeg"/>
  <Override PartName="/ppt/media/image8.png" ContentType="image/png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2659320" y="4935960"/>
            <a:ext cx="3847320" cy="2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8400" rIns="68400" tIns="34200" bIns="34200">
            <a:sp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Restricted Circulation | L&amp;T Technology Services | www.LTTS.com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8578080" y="4935960"/>
            <a:ext cx="458640" cy="2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 algn="r">
              <a:lnSpc>
                <a:spcPct val="100000"/>
              </a:lnSpc>
            </a:pPr>
            <a:fld id="{CFEC17A0-08B4-4354-8128-91B0AFD814E3}" type="slidenum"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IN" sz="900" spc="-1" strike="noStrike"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249840" y="475200"/>
            <a:ext cx="8642160" cy="105840"/>
            <a:chOff x="249840" y="475200"/>
            <a:chExt cx="8642160" cy="105840"/>
          </a:xfrm>
        </p:grpSpPr>
        <p:sp>
          <p:nvSpPr>
            <p:cNvPr id="3" name="CustomShape 4"/>
            <p:cNvSpPr/>
            <p:nvPr/>
          </p:nvSpPr>
          <p:spPr>
            <a:xfrm>
              <a:off x="24984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 flipH="1" flipV="1" rot="10800000">
              <a:off x="30888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" name="Group 6"/>
          <p:cNvGrpSpPr/>
          <p:nvPr/>
        </p:nvGrpSpPr>
        <p:grpSpPr>
          <a:xfrm>
            <a:off x="249840" y="475200"/>
            <a:ext cx="8642160" cy="105840"/>
            <a:chOff x="249840" y="475200"/>
            <a:chExt cx="8642160" cy="105840"/>
          </a:xfrm>
        </p:grpSpPr>
        <p:sp>
          <p:nvSpPr>
            <p:cNvPr id="6" name="CustomShape 7"/>
            <p:cNvSpPr/>
            <p:nvPr/>
          </p:nvSpPr>
          <p:spPr>
            <a:xfrm>
              <a:off x="24984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 flipH="1" flipV="1" rot="10800000">
              <a:off x="30888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</a:t>
            </a:r>
            <a:r>
              <a:rPr b="0" lang="en-IN" sz="4400" spc="-1" strike="noStrike">
                <a:latin typeface="Arial"/>
              </a:rPr>
              <a:t>the title text </a:t>
            </a:r>
            <a:r>
              <a:rPr b="0" lang="en-IN" sz="4400" spc="-1" strike="noStrike">
                <a:latin typeface="Arial"/>
              </a:rPr>
              <a:t>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1"/>
          <p:cNvGrpSpPr/>
          <p:nvPr/>
        </p:nvGrpSpPr>
        <p:grpSpPr>
          <a:xfrm>
            <a:off x="249840" y="475200"/>
            <a:ext cx="8642160" cy="105840"/>
            <a:chOff x="249840" y="475200"/>
            <a:chExt cx="8642160" cy="105840"/>
          </a:xfrm>
        </p:grpSpPr>
        <p:sp>
          <p:nvSpPr>
            <p:cNvPr id="47" name="CustomShape 2"/>
            <p:cNvSpPr/>
            <p:nvPr/>
          </p:nvSpPr>
          <p:spPr>
            <a:xfrm>
              <a:off x="24984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" name="CustomShape 3"/>
            <p:cNvSpPr/>
            <p:nvPr/>
          </p:nvSpPr>
          <p:spPr>
            <a:xfrm flipH="1" flipV="1" rot="10800000">
              <a:off x="30888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 hidden="1"/>
          <p:cNvSpPr/>
          <p:nvPr/>
        </p:nvSpPr>
        <p:spPr>
          <a:xfrm>
            <a:off x="2659320" y="4935960"/>
            <a:ext cx="3847320" cy="2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8400" rIns="68400" tIns="34200" bIns="34200">
            <a:sp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Restricted Circulation | L&amp;T Technology Services | www.LTTS.com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88" name="CustomShape 2" hidden="1"/>
          <p:cNvSpPr/>
          <p:nvPr/>
        </p:nvSpPr>
        <p:spPr>
          <a:xfrm>
            <a:off x="8578080" y="4935960"/>
            <a:ext cx="458640" cy="2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 algn="r">
              <a:lnSpc>
                <a:spcPct val="100000"/>
              </a:lnSpc>
            </a:pPr>
            <a:fld id="{4BF95C3B-4C84-4D98-920B-BCF78C134DBD}" type="slidenum"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IN" sz="900" spc="-1" strike="noStrike">
              <a:latin typeface="Arial"/>
            </a:endParaRPr>
          </a:p>
        </p:txBody>
      </p:sp>
      <p:grpSp>
        <p:nvGrpSpPr>
          <p:cNvPr id="89" name="Group 3"/>
          <p:cNvGrpSpPr/>
          <p:nvPr/>
        </p:nvGrpSpPr>
        <p:grpSpPr>
          <a:xfrm>
            <a:off x="249840" y="475200"/>
            <a:ext cx="8642160" cy="105840"/>
            <a:chOff x="249840" y="475200"/>
            <a:chExt cx="8642160" cy="105840"/>
          </a:xfrm>
        </p:grpSpPr>
        <p:sp>
          <p:nvSpPr>
            <p:cNvPr id="90" name="CustomShape 4"/>
            <p:cNvSpPr/>
            <p:nvPr/>
          </p:nvSpPr>
          <p:spPr>
            <a:xfrm>
              <a:off x="24984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" name="CustomShape 5"/>
            <p:cNvSpPr/>
            <p:nvPr/>
          </p:nvSpPr>
          <p:spPr>
            <a:xfrm flipH="1" flipV="1" rot="10800000">
              <a:off x="30888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92" name="Group 6"/>
          <p:cNvGrpSpPr/>
          <p:nvPr/>
        </p:nvGrpSpPr>
        <p:grpSpPr>
          <a:xfrm>
            <a:off x="0" y="-12960"/>
            <a:ext cx="9137160" cy="4914720"/>
            <a:chOff x="0" y="-12960"/>
            <a:chExt cx="9137160" cy="4914720"/>
          </a:xfrm>
        </p:grpSpPr>
        <p:sp>
          <p:nvSpPr>
            <p:cNvPr id="93" name="Line 7"/>
            <p:cNvSpPr/>
            <p:nvPr/>
          </p:nvSpPr>
          <p:spPr>
            <a:xfrm>
              <a:off x="1425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" name="Line 8"/>
            <p:cNvSpPr/>
            <p:nvPr/>
          </p:nvSpPr>
          <p:spPr>
            <a:xfrm>
              <a:off x="2952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Line 9"/>
            <p:cNvSpPr/>
            <p:nvPr/>
          </p:nvSpPr>
          <p:spPr>
            <a:xfrm>
              <a:off x="4478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" name="Line 10"/>
            <p:cNvSpPr/>
            <p:nvPr/>
          </p:nvSpPr>
          <p:spPr>
            <a:xfrm>
              <a:off x="600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" name="Line 11"/>
            <p:cNvSpPr/>
            <p:nvPr/>
          </p:nvSpPr>
          <p:spPr>
            <a:xfrm>
              <a:off x="753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" name="Line 12"/>
            <p:cNvSpPr/>
            <p:nvPr/>
          </p:nvSpPr>
          <p:spPr>
            <a:xfrm>
              <a:off x="9061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" name="Line 13"/>
            <p:cNvSpPr/>
            <p:nvPr/>
          </p:nvSpPr>
          <p:spPr>
            <a:xfrm>
              <a:off x="10587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" name="Line 14"/>
            <p:cNvSpPr/>
            <p:nvPr/>
          </p:nvSpPr>
          <p:spPr>
            <a:xfrm>
              <a:off x="1211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" name="Line 15"/>
            <p:cNvSpPr/>
            <p:nvPr/>
          </p:nvSpPr>
          <p:spPr>
            <a:xfrm>
              <a:off x="1364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Line 16"/>
            <p:cNvSpPr/>
            <p:nvPr/>
          </p:nvSpPr>
          <p:spPr>
            <a:xfrm>
              <a:off x="15170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" name="Line 17"/>
            <p:cNvSpPr/>
            <p:nvPr/>
          </p:nvSpPr>
          <p:spPr>
            <a:xfrm>
              <a:off x="16696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" name="Line 18"/>
            <p:cNvSpPr/>
            <p:nvPr/>
          </p:nvSpPr>
          <p:spPr>
            <a:xfrm>
              <a:off x="1822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" name="Line 19"/>
            <p:cNvSpPr/>
            <p:nvPr/>
          </p:nvSpPr>
          <p:spPr>
            <a:xfrm>
              <a:off x="1975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" name="Line 20"/>
            <p:cNvSpPr/>
            <p:nvPr/>
          </p:nvSpPr>
          <p:spPr>
            <a:xfrm>
              <a:off x="21279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" name="Line 21"/>
            <p:cNvSpPr/>
            <p:nvPr/>
          </p:nvSpPr>
          <p:spPr>
            <a:xfrm>
              <a:off x="22806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" name="Line 22"/>
            <p:cNvSpPr/>
            <p:nvPr/>
          </p:nvSpPr>
          <p:spPr>
            <a:xfrm>
              <a:off x="2433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" name="Line 23"/>
            <p:cNvSpPr/>
            <p:nvPr/>
          </p:nvSpPr>
          <p:spPr>
            <a:xfrm>
              <a:off x="2586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" name="Line 24"/>
            <p:cNvSpPr/>
            <p:nvPr/>
          </p:nvSpPr>
          <p:spPr>
            <a:xfrm>
              <a:off x="27388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1" name="Line 25"/>
            <p:cNvSpPr/>
            <p:nvPr/>
          </p:nvSpPr>
          <p:spPr>
            <a:xfrm>
              <a:off x="28915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2" name="Line 26"/>
            <p:cNvSpPr/>
            <p:nvPr/>
          </p:nvSpPr>
          <p:spPr>
            <a:xfrm>
              <a:off x="3044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" name="Line 27"/>
            <p:cNvSpPr/>
            <p:nvPr/>
          </p:nvSpPr>
          <p:spPr>
            <a:xfrm>
              <a:off x="3197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" name="Line 28"/>
            <p:cNvSpPr/>
            <p:nvPr/>
          </p:nvSpPr>
          <p:spPr>
            <a:xfrm>
              <a:off x="33498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" name="Line 29"/>
            <p:cNvSpPr/>
            <p:nvPr/>
          </p:nvSpPr>
          <p:spPr>
            <a:xfrm>
              <a:off x="35024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6" name="Line 30"/>
            <p:cNvSpPr/>
            <p:nvPr/>
          </p:nvSpPr>
          <p:spPr>
            <a:xfrm>
              <a:off x="3655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" name="Line 31"/>
            <p:cNvSpPr/>
            <p:nvPr/>
          </p:nvSpPr>
          <p:spPr>
            <a:xfrm>
              <a:off x="3808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" name="Line 32"/>
            <p:cNvSpPr/>
            <p:nvPr/>
          </p:nvSpPr>
          <p:spPr>
            <a:xfrm>
              <a:off x="39607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" name="Line 33"/>
            <p:cNvSpPr/>
            <p:nvPr/>
          </p:nvSpPr>
          <p:spPr>
            <a:xfrm>
              <a:off x="41133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" name="Line 34"/>
            <p:cNvSpPr/>
            <p:nvPr/>
          </p:nvSpPr>
          <p:spPr>
            <a:xfrm>
              <a:off x="42660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" name="Line 35"/>
            <p:cNvSpPr/>
            <p:nvPr/>
          </p:nvSpPr>
          <p:spPr>
            <a:xfrm>
              <a:off x="44186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" name="Line 36"/>
            <p:cNvSpPr/>
            <p:nvPr/>
          </p:nvSpPr>
          <p:spPr>
            <a:xfrm>
              <a:off x="45716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" name="Line 37"/>
            <p:cNvSpPr/>
            <p:nvPr/>
          </p:nvSpPr>
          <p:spPr>
            <a:xfrm>
              <a:off x="47242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" name="Line 38"/>
            <p:cNvSpPr/>
            <p:nvPr/>
          </p:nvSpPr>
          <p:spPr>
            <a:xfrm>
              <a:off x="48769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" name="Line 39"/>
            <p:cNvSpPr/>
            <p:nvPr/>
          </p:nvSpPr>
          <p:spPr>
            <a:xfrm>
              <a:off x="50295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6" name="Line 40"/>
            <p:cNvSpPr/>
            <p:nvPr/>
          </p:nvSpPr>
          <p:spPr>
            <a:xfrm>
              <a:off x="51825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" name="Line 41"/>
            <p:cNvSpPr/>
            <p:nvPr/>
          </p:nvSpPr>
          <p:spPr>
            <a:xfrm>
              <a:off x="53352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" name="Line 42"/>
            <p:cNvSpPr/>
            <p:nvPr/>
          </p:nvSpPr>
          <p:spPr>
            <a:xfrm>
              <a:off x="54878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9" name="Line 43"/>
            <p:cNvSpPr/>
            <p:nvPr/>
          </p:nvSpPr>
          <p:spPr>
            <a:xfrm>
              <a:off x="5640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0" name="Line 44"/>
            <p:cNvSpPr/>
            <p:nvPr/>
          </p:nvSpPr>
          <p:spPr>
            <a:xfrm>
              <a:off x="5793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Line 45"/>
            <p:cNvSpPr/>
            <p:nvPr/>
          </p:nvSpPr>
          <p:spPr>
            <a:xfrm>
              <a:off x="59461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" name="Line 46"/>
            <p:cNvSpPr/>
            <p:nvPr/>
          </p:nvSpPr>
          <p:spPr>
            <a:xfrm>
              <a:off x="60987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" name="Line 47"/>
            <p:cNvSpPr/>
            <p:nvPr/>
          </p:nvSpPr>
          <p:spPr>
            <a:xfrm>
              <a:off x="6251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Line 48"/>
            <p:cNvSpPr/>
            <p:nvPr/>
          </p:nvSpPr>
          <p:spPr>
            <a:xfrm>
              <a:off x="6404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5" name="Line 49"/>
            <p:cNvSpPr/>
            <p:nvPr/>
          </p:nvSpPr>
          <p:spPr>
            <a:xfrm>
              <a:off x="65570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" name="Line 50"/>
            <p:cNvSpPr/>
            <p:nvPr/>
          </p:nvSpPr>
          <p:spPr>
            <a:xfrm>
              <a:off x="67096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Line 51"/>
            <p:cNvSpPr/>
            <p:nvPr/>
          </p:nvSpPr>
          <p:spPr>
            <a:xfrm>
              <a:off x="6862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Line 52"/>
            <p:cNvSpPr/>
            <p:nvPr/>
          </p:nvSpPr>
          <p:spPr>
            <a:xfrm>
              <a:off x="7015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Line 53"/>
            <p:cNvSpPr/>
            <p:nvPr/>
          </p:nvSpPr>
          <p:spPr>
            <a:xfrm>
              <a:off x="71679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0" name="Line 54"/>
            <p:cNvSpPr/>
            <p:nvPr/>
          </p:nvSpPr>
          <p:spPr>
            <a:xfrm>
              <a:off x="73206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Line 55"/>
            <p:cNvSpPr/>
            <p:nvPr/>
          </p:nvSpPr>
          <p:spPr>
            <a:xfrm>
              <a:off x="7473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" name="Line 56"/>
            <p:cNvSpPr/>
            <p:nvPr/>
          </p:nvSpPr>
          <p:spPr>
            <a:xfrm>
              <a:off x="7626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" name="Line 57"/>
            <p:cNvSpPr/>
            <p:nvPr/>
          </p:nvSpPr>
          <p:spPr>
            <a:xfrm>
              <a:off x="77788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" name="Line 58"/>
            <p:cNvSpPr/>
            <p:nvPr/>
          </p:nvSpPr>
          <p:spPr>
            <a:xfrm>
              <a:off x="79315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" name="Line 59"/>
            <p:cNvSpPr/>
            <p:nvPr/>
          </p:nvSpPr>
          <p:spPr>
            <a:xfrm>
              <a:off x="8084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" name="Line 60"/>
            <p:cNvSpPr/>
            <p:nvPr/>
          </p:nvSpPr>
          <p:spPr>
            <a:xfrm>
              <a:off x="8237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Line 61"/>
            <p:cNvSpPr/>
            <p:nvPr/>
          </p:nvSpPr>
          <p:spPr>
            <a:xfrm>
              <a:off x="83898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" name="Line 62"/>
            <p:cNvSpPr/>
            <p:nvPr/>
          </p:nvSpPr>
          <p:spPr>
            <a:xfrm>
              <a:off x="85424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" name="Line 63"/>
            <p:cNvSpPr/>
            <p:nvPr/>
          </p:nvSpPr>
          <p:spPr>
            <a:xfrm>
              <a:off x="8695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Line 64"/>
            <p:cNvSpPr/>
            <p:nvPr/>
          </p:nvSpPr>
          <p:spPr>
            <a:xfrm>
              <a:off x="8848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" name="Line 65"/>
            <p:cNvSpPr/>
            <p:nvPr/>
          </p:nvSpPr>
          <p:spPr>
            <a:xfrm>
              <a:off x="90007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2" name="Line 66"/>
            <p:cNvSpPr/>
            <p:nvPr/>
          </p:nvSpPr>
          <p:spPr>
            <a:xfrm flipH="1">
              <a:off x="0" y="-129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3" name="Line 67"/>
            <p:cNvSpPr/>
            <p:nvPr/>
          </p:nvSpPr>
          <p:spPr>
            <a:xfrm flipH="1">
              <a:off x="0" y="1396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4" name="Line 68"/>
            <p:cNvSpPr/>
            <p:nvPr/>
          </p:nvSpPr>
          <p:spPr>
            <a:xfrm flipH="1">
              <a:off x="0" y="2926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" name="Line 69"/>
            <p:cNvSpPr/>
            <p:nvPr/>
          </p:nvSpPr>
          <p:spPr>
            <a:xfrm flipH="1">
              <a:off x="0" y="4453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6" name="Line 70"/>
            <p:cNvSpPr/>
            <p:nvPr/>
          </p:nvSpPr>
          <p:spPr>
            <a:xfrm flipH="1">
              <a:off x="0" y="5983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" name="Line 71"/>
            <p:cNvSpPr/>
            <p:nvPr/>
          </p:nvSpPr>
          <p:spPr>
            <a:xfrm flipH="1">
              <a:off x="0" y="7509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" name="Line 72"/>
            <p:cNvSpPr/>
            <p:nvPr/>
          </p:nvSpPr>
          <p:spPr>
            <a:xfrm flipH="1">
              <a:off x="0" y="9039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" name="Line 73"/>
            <p:cNvSpPr/>
            <p:nvPr/>
          </p:nvSpPr>
          <p:spPr>
            <a:xfrm flipH="1">
              <a:off x="0" y="10566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Line 74"/>
            <p:cNvSpPr/>
            <p:nvPr/>
          </p:nvSpPr>
          <p:spPr>
            <a:xfrm flipH="1">
              <a:off x="0" y="12096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1" name="Line 75"/>
            <p:cNvSpPr/>
            <p:nvPr/>
          </p:nvSpPr>
          <p:spPr>
            <a:xfrm flipH="1">
              <a:off x="0" y="13622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Line 76"/>
            <p:cNvSpPr/>
            <p:nvPr/>
          </p:nvSpPr>
          <p:spPr>
            <a:xfrm flipH="1">
              <a:off x="0" y="15152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Line 77"/>
            <p:cNvSpPr/>
            <p:nvPr/>
          </p:nvSpPr>
          <p:spPr>
            <a:xfrm flipH="1">
              <a:off x="0" y="16682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" name="Line 78"/>
            <p:cNvSpPr/>
            <p:nvPr/>
          </p:nvSpPr>
          <p:spPr>
            <a:xfrm flipH="1">
              <a:off x="0" y="18208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5" name="Line 79"/>
            <p:cNvSpPr/>
            <p:nvPr/>
          </p:nvSpPr>
          <p:spPr>
            <a:xfrm flipH="1">
              <a:off x="0" y="19738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Line 80"/>
            <p:cNvSpPr/>
            <p:nvPr/>
          </p:nvSpPr>
          <p:spPr>
            <a:xfrm flipH="1">
              <a:off x="0" y="21265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7" name="Line 81"/>
            <p:cNvSpPr/>
            <p:nvPr/>
          </p:nvSpPr>
          <p:spPr>
            <a:xfrm flipH="1">
              <a:off x="0" y="22795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8" name="Line 82"/>
            <p:cNvSpPr/>
            <p:nvPr/>
          </p:nvSpPr>
          <p:spPr>
            <a:xfrm flipH="1">
              <a:off x="0" y="24321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" name="Line 83"/>
            <p:cNvSpPr/>
            <p:nvPr/>
          </p:nvSpPr>
          <p:spPr>
            <a:xfrm flipH="1">
              <a:off x="0" y="25851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" name="Line 84"/>
            <p:cNvSpPr/>
            <p:nvPr/>
          </p:nvSpPr>
          <p:spPr>
            <a:xfrm flipH="1">
              <a:off x="0" y="27378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1" name="Line 85"/>
            <p:cNvSpPr/>
            <p:nvPr/>
          </p:nvSpPr>
          <p:spPr>
            <a:xfrm flipH="1">
              <a:off x="0" y="28908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" name="Line 86"/>
            <p:cNvSpPr/>
            <p:nvPr/>
          </p:nvSpPr>
          <p:spPr>
            <a:xfrm flipH="1">
              <a:off x="0" y="30434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" name="Line 87"/>
            <p:cNvSpPr/>
            <p:nvPr/>
          </p:nvSpPr>
          <p:spPr>
            <a:xfrm flipH="1">
              <a:off x="0" y="31964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Line 88"/>
            <p:cNvSpPr/>
            <p:nvPr/>
          </p:nvSpPr>
          <p:spPr>
            <a:xfrm flipH="1">
              <a:off x="0" y="33494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" name="Line 89"/>
            <p:cNvSpPr/>
            <p:nvPr/>
          </p:nvSpPr>
          <p:spPr>
            <a:xfrm flipH="1">
              <a:off x="0" y="35020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Line 90"/>
            <p:cNvSpPr/>
            <p:nvPr/>
          </p:nvSpPr>
          <p:spPr>
            <a:xfrm flipH="1">
              <a:off x="0" y="36550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" name="Line 91"/>
            <p:cNvSpPr/>
            <p:nvPr/>
          </p:nvSpPr>
          <p:spPr>
            <a:xfrm flipH="1">
              <a:off x="0" y="38077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" name="Line 92"/>
            <p:cNvSpPr/>
            <p:nvPr/>
          </p:nvSpPr>
          <p:spPr>
            <a:xfrm flipH="1">
              <a:off x="0" y="39607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" name="Line 93"/>
            <p:cNvSpPr/>
            <p:nvPr/>
          </p:nvSpPr>
          <p:spPr>
            <a:xfrm flipH="1">
              <a:off x="0" y="41133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" name="Line 94"/>
            <p:cNvSpPr/>
            <p:nvPr/>
          </p:nvSpPr>
          <p:spPr>
            <a:xfrm flipH="1">
              <a:off x="0" y="42663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1" name="Line 95"/>
            <p:cNvSpPr/>
            <p:nvPr/>
          </p:nvSpPr>
          <p:spPr>
            <a:xfrm flipH="1">
              <a:off x="0" y="44251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" name="Line 96"/>
            <p:cNvSpPr/>
            <p:nvPr/>
          </p:nvSpPr>
          <p:spPr>
            <a:xfrm flipH="1">
              <a:off x="0" y="45777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" name="Line 97"/>
            <p:cNvSpPr/>
            <p:nvPr/>
          </p:nvSpPr>
          <p:spPr>
            <a:xfrm flipH="1">
              <a:off x="0" y="47307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" name="Line 98"/>
            <p:cNvSpPr/>
            <p:nvPr/>
          </p:nvSpPr>
          <p:spPr>
            <a:xfrm flipH="1">
              <a:off x="0" y="48834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5" name="CustomShape 99"/>
          <p:cNvSpPr/>
          <p:nvPr/>
        </p:nvSpPr>
        <p:spPr>
          <a:xfrm>
            <a:off x="4317480" y="2520"/>
            <a:ext cx="4824360" cy="4912920"/>
          </a:xfrm>
          <a:custGeom>
            <a:avLst/>
            <a:gdLst/>
            <a:ah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6" name="Group 100"/>
          <p:cNvGrpSpPr/>
          <p:nvPr/>
        </p:nvGrpSpPr>
        <p:grpSpPr>
          <a:xfrm>
            <a:off x="787320" y="755280"/>
            <a:ext cx="797040" cy="842760"/>
            <a:chOff x="787320" y="755280"/>
            <a:chExt cx="797040" cy="842760"/>
          </a:xfrm>
        </p:grpSpPr>
        <p:sp>
          <p:nvSpPr>
            <p:cNvPr id="187" name="CustomShape 101"/>
            <p:cNvSpPr/>
            <p:nvPr/>
          </p:nvSpPr>
          <p:spPr>
            <a:xfrm>
              <a:off x="787320" y="755280"/>
              <a:ext cx="640800" cy="842760"/>
            </a:xfrm>
            <a:custGeom>
              <a:avLst/>
              <a:gdLst/>
              <a:ahLst/>
              <a:rect l="l" t="t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102"/>
            <p:cNvSpPr/>
            <p:nvPr/>
          </p:nvSpPr>
          <p:spPr>
            <a:xfrm>
              <a:off x="1162080" y="755280"/>
              <a:ext cx="422280" cy="590400"/>
            </a:xfrm>
            <a:custGeom>
              <a:avLst/>
              <a:gdLst/>
              <a:ahLst/>
              <a:rect l="l" t="t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9" name="Group 103"/>
          <p:cNvGrpSpPr/>
          <p:nvPr/>
        </p:nvGrpSpPr>
        <p:grpSpPr>
          <a:xfrm>
            <a:off x="4059360" y="1649520"/>
            <a:ext cx="745200" cy="807120"/>
            <a:chOff x="4059360" y="1649520"/>
            <a:chExt cx="745200" cy="807120"/>
          </a:xfrm>
        </p:grpSpPr>
        <p:sp>
          <p:nvSpPr>
            <p:cNvPr id="190" name="CustomShape 104"/>
            <p:cNvSpPr/>
            <p:nvPr/>
          </p:nvSpPr>
          <p:spPr>
            <a:xfrm>
              <a:off x="4184280" y="1649520"/>
              <a:ext cx="620280" cy="194040"/>
            </a:xfrm>
            <a:custGeom>
              <a:avLst/>
              <a:gdLst/>
              <a:ahLst/>
              <a:rect l="l" t="t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105"/>
            <p:cNvSpPr/>
            <p:nvPr/>
          </p:nvSpPr>
          <p:spPr>
            <a:xfrm>
              <a:off x="4249800" y="1898640"/>
              <a:ext cx="401400" cy="558000"/>
            </a:xfrm>
            <a:custGeom>
              <a:avLst/>
              <a:gdLst/>
              <a:ahLst/>
              <a:rect l="l" t="t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106"/>
            <p:cNvSpPr/>
            <p:nvPr/>
          </p:nvSpPr>
          <p:spPr>
            <a:xfrm>
              <a:off x="4059360" y="1898640"/>
              <a:ext cx="398160" cy="558000"/>
            </a:xfrm>
            <a:custGeom>
              <a:avLst/>
              <a:gdLst/>
              <a:ahLst/>
              <a:rect l="l" t="t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3" name="CustomShape 107"/>
          <p:cNvSpPr/>
          <p:nvPr/>
        </p:nvSpPr>
        <p:spPr>
          <a:xfrm>
            <a:off x="0" y="2647800"/>
            <a:ext cx="2405520" cy="573480"/>
          </a:xfrm>
          <a:custGeom>
            <a:avLst/>
            <a:gdLst/>
            <a:ah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4" name="Group 108"/>
          <p:cNvGrpSpPr/>
          <p:nvPr/>
        </p:nvGrpSpPr>
        <p:grpSpPr>
          <a:xfrm>
            <a:off x="299520" y="2798280"/>
            <a:ext cx="1678320" cy="250200"/>
            <a:chOff x="299520" y="2798280"/>
            <a:chExt cx="1678320" cy="250200"/>
          </a:xfrm>
        </p:grpSpPr>
        <p:sp>
          <p:nvSpPr>
            <p:cNvPr id="195" name="CustomShape 109"/>
            <p:cNvSpPr/>
            <p:nvPr/>
          </p:nvSpPr>
          <p:spPr>
            <a:xfrm>
              <a:off x="299520" y="2798280"/>
              <a:ext cx="249120" cy="250200"/>
            </a:xfrm>
            <a:custGeom>
              <a:avLst/>
              <a:gdLst/>
              <a:ahLst/>
              <a:rect l="l" t="t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110"/>
            <p:cNvSpPr/>
            <p:nvPr/>
          </p:nvSpPr>
          <p:spPr>
            <a:xfrm>
              <a:off x="614160" y="2877480"/>
              <a:ext cx="1363680" cy="114120"/>
            </a:xfrm>
            <a:custGeom>
              <a:avLst/>
              <a:gdLst/>
              <a:ahLst/>
              <a:rect l="l" t="t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7" name="PlaceHolder 11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98" name="PlaceHolder 11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video" Target="../media/media5.mkv"/><Relationship Id="rId2" Type="http://schemas.microsoft.com/office/2007/relationships/media" Target="../media/media5.mkv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Content Placeholder 4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9141840" cy="5141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304920" y="0"/>
            <a:ext cx="853236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Times New Roman"/>
              </a:rPr>
              <a:t>Project Highlights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230400" y="699120"/>
            <a:ext cx="7784280" cy="105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rmAutofit fontScale="97000"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Project Name : Twitter Sentimental Analysis using Python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Team Size : 3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BU Mentor Name : Adler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Mentor PS#20035779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Team Members Details 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230400" y="3456000"/>
            <a:ext cx="2504520" cy="1686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597d3"/>
            </a:solidFill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Intern Name: Sampreeth R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PS#99002500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GENESIS Track Code: 2009BLRMED01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2859120" y="3456000"/>
            <a:ext cx="2426400" cy="1654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597d3"/>
            </a:solidFill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Intern Name:K R Phanindra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PS#99002680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GENESIS Track Code:2009BLRMED01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</p:txBody>
      </p:sp>
      <p:sp>
        <p:nvSpPr>
          <p:cNvPr id="240" name="CustomShape 5"/>
          <p:cNvSpPr/>
          <p:nvPr/>
        </p:nvSpPr>
        <p:spPr>
          <a:xfrm>
            <a:off x="5488200" y="3456000"/>
            <a:ext cx="2426400" cy="1654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597d3"/>
            </a:solidFill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Intern Name:Chappidi Lokanath Reddy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PS#99002639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GENESIS Track Code:2009BLRMED01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</p:txBody>
      </p:sp>
      <p:sp>
        <p:nvSpPr>
          <p:cNvPr id="241" name="CustomShape 6"/>
          <p:cNvSpPr/>
          <p:nvPr/>
        </p:nvSpPr>
        <p:spPr>
          <a:xfrm>
            <a:off x="756360" y="2016000"/>
            <a:ext cx="1212120" cy="14014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7"/>
          <p:cNvSpPr/>
          <p:nvPr/>
        </p:nvSpPr>
        <p:spPr>
          <a:xfrm>
            <a:off x="3610800" y="2016000"/>
            <a:ext cx="1212120" cy="14014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8"/>
          <p:cNvSpPr/>
          <p:nvPr/>
        </p:nvSpPr>
        <p:spPr>
          <a:xfrm>
            <a:off x="6058800" y="2016000"/>
            <a:ext cx="1212120" cy="14014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720000" y="1934640"/>
            <a:ext cx="1294560" cy="144828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3610800" y="2016000"/>
            <a:ext cx="1200240" cy="140148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3"/>
          <a:stretch/>
        </p:blipFill>
        <p:spPr>
          <a:xfrm>
            <a:off x="6058800" y="1960920"/>
            <a:ext cx="1212120" cy="14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04920" y="0"/>
            <a:ext cx="853236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Project Video Snippet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304920" y="666720"/>
            <a:ext cx="8532360" cy="41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9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304920" y="666720"/>
            <a:ext cx="8532360" cy="430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304920" y="0"/>
            <a:ext cx="853236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Segoe UI"/>
                <a:ea typeface="Calibri"/>
              </a:rPr>
              <a:t>Future development that can be implemented further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304920" y="666720"/>
            <a:ext cx="8532360" cy="41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3"/>
          <p:cNvSpPr/>
          <p:nvPr/>
        </p:nvSpPr>
        <p:spPr>
          <a:xfrm>
            <a:off x="230400" y="699120"/>
            <a:ext cx="7784280" cy="105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rm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20000" spc="-1" strike="noStrike">
                <a:solidFill>
                  <a:srgbClr val="000000"/>
                </a:solidFill>
                <a:latin typeface="Calibri"/>
                <a:ea typeface="DejaVu Sans"/>
              </a:rPr>
              <a:t>→ </a:t>
            </a:r>
            <a:r>
              <a:rPr b="0" lang="en-US" sz="20000" spc="-1" strike="noStrike">
                <a:solidFill>
                  <a:srgbClr val="000000"/>
                </a:solidFill>
                <a:latin typeface="Calibri"/>
                <a:ea typeface="DejaVu Sans"/>
              </a:rPr>
              <a:t>To make use of unstructured Database such as MongoDB to store the data so that data can be available even when system is offline.</a:t>
            </a:r>
            <a:endParaRPr b="0" lang="en-IN" sz="200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en-IN" sz="200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en-IN" sz="200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en-IN" sz="200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en-IN" sz="200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en-IN" sz="200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en-IN" sz="200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20000" spc="-1" strike="noStrike">
                <a:solidFill>
                  <a:srgbClr val="000000"/>
                </a:solidFill>
                <a:latin typeface="Calibri"/>
                <a:ea typeface="DejaVu Sans"/>
              </a:rPr>
              <a:t>→ </a:t>
            </a:r>
            <a:r>
              <a:rPr b="0" lang="en-US" sz="20000" spc="-1" strike="noStrike">
                <a:solidFill>
                  <a:srgbClr val="000000"/>
                </a:solidFill>
                <a:latin typeface="Calibri"/>
                <a:ea typeface="DejaVu Sans"/>
              </a:rPr>
              <a:t>To allow users to type the username of required twitter account during run time</a:t>
            </a:r>
            <a:endParaRPr b="0" lang="en-IN" sz="200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Placeholder 7" descr=""/>
          <p:cNvPicPr/>
          <p:nvPr/>
        </p:nvPicPr>
        <p:blipFill>
          <a:blip r:embed="rId1"/>
          <a:srcRect l="13690" t="0" r="13690" b="0"/>
          <a:stretch/>
        </p:blipFill>
        <p:spPr>
          <a:xfrm>
            <a:off x="4379400" y="0"/>
            <a:ext cx="4762440" cy="491544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1019520" y="1498680"/>
            <a:ext cx="354492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4000" spc="-1" strike="noStrike">
                <a:solidFill>
                  <a:srgbClr val="004581"/>
                </a:solidFill>
                <a:latin typeface="Calibri"/>
                <a:ea typeface="DejaVu Sans"/>
              </a:rPr>
              <a:t>Thank </a:t>
            </a:r>
            <a:r>
              <a:rPr b="1" lang="en-IN" sz="4000" spc="-1" strike="noStrike">
                <a:solidFill>
                  <a:srgbClr val="ffc000"/>
                </a:solidFill>
                <a:latin typeface="Calibri"/>
                <a:ea typeface="DejaVu Sans"/>
              </a:rPr>
              <a:t>You</a:t>
            </a:r>
            <a:r>
              <a:rPr b="1" lang="en-IN" sz="4000" spc="-1" strike="noStrike">
                <a:solidFill>
                  <a:srgbClr val="004581"/>
                </a:solidFill>
                <a:latin typeface="Calibri"/>
                <a:ea typeface="DejaVu Sans"/>
              </a:rPr>
              <a:t> !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7280" y="4208400"/>
            <a:ext cx="538200" cy="523080"/>
          </a:xfrm>
          <a:prstGeom prst="ellipse">
            <a:avLst/>
          </a:prstGeom>
          <a:blipFill rotWithShape="0">
            <a:blip r:embed="rId2"/>
            <a:stretch>
              <a:fillRect l="1262074" t="1789716" r="1377203" b="-2774905"/>
            </a:stretch>
          </a:blipFill>
          <a:ln w="63360">
            <a:noFill/>
          </a:ln>
          <a:effectLst>
            <a:outerShdw algn="ctr" blurRad="44450" dir="5400000" dist="2808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0B9548-FE58-4485-B5D9-973899E1873F}">
  <ds:schemaRefs>
    <ds:schemaRef ds:uri="744734cd-2cc4-42b9-ac52-9cd9b6cc6337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175307f7-0a56-438d-b0eb-5c1570be7b3a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1242</TotalTime>
  <Application>LibreOffice/6.4.6.2$Linux_X86_64 LibreOffice_project/40$Build-2</Application>
  <Words>80</Words>
  <Paragraphs>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2020-09-04T19:07:05Z</dcterms:created>
  <dc:creator>Ramya Manchaiah</dc:creator>
  <dc:description/>
  <dc:language>en-IN</dc:language>
  <cp:lastModifiedBy/>
  <dcterms:modified xsi:type="dcterms:W3CDTF">2020-11-11T17:54:24Z</dcterms:modified>
  <cp:revision>139</cp:revision>
  <dc:subject/>
  <dc:title>Global Engineering Academy (GEA)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0x010100EE49C3B21729434C834F03C10CFD3EE7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MSIP_Label_4b5591f2-6b23-403d-aa5f-b6d577f5e572_ActionId">
    <vt:lpwstr>832ade06-c9cf-42a6-8b1c-0000c26f97de</vt:lpwstr>
  </property>
  <property fmtid="{D5CDD505-2E9C-101B-9397-08002B2CF9AE}" pid="9" name="MSIP_Label_4b5591f2-6b23-403d-aa5f-b6d577f5e572_ContentBits">
    <vt:lpwstr>0</vt:lpwstr>
  </property>
  <property fmtid="{D5CDD505-2E9C-101B-9397-08002B2CF9AE}" pid="10" name="MSIP_Label_4b5591f2-6b23-403d-aa5f-b6d577f5e572_Enabled">
    <vt:lpwstr>true</vt:lpwstr>
  </property>
  <property fmtid="{D5CDD505-2E9C-101B-9397-08002B2CF9AE}" pid="11" name="MSIP_Label_4b5591f2-6b23-403d-aa5f-b6d577f5e572_Method">
    <vt:lpwstr>Standard</vt:lpwstr>
  </property>
  <property fmtid="{D5CDD505-2E9C-101B-9397-08002B2CF9AE}" pid="12" name="MSIP_Label_4b5591f2-6b23-403d-aa5f-b6d577f5e572_Name">
    <vt:lpwstr>4b5591f2-6b23-403d-aa5f-b6d577f5e572</vt:lpwstr>
  </property>
  <property fmtid="{D5CDD505-2E9C-101B-9397-08002B2CF9AE}" pid="13" name="MSIP_Label_4b5591f2-6b23-403d-aa5f-b6d577f5e572_SetDate">
    <vt:lpwstr>2020-09-04T19:39:47Z</vt:lpwstr>
  </property>
  <property fmtid="{D5CDD505-2E9C-101B-9397-08002B2CF9AE}" pid="14" name="MSIP_Label_4b5591f2-6b23-403d-aa5f-b6d577f5e572_SiteId">
    <vt:lpwstr>311b3378-8e8a-4b5e-a33f-e80a3d8ba60a</vt:lpwstr>
  </property>
  <property fmtid="{D5CDD505-2E9C-101B-9397-08002B2CF9AE}" pid="15" name="Notes">
    <vt:i4>0</vt:i4>
  </property>
  <property fmtid="{D5CDD505-2E9C-101B-9397-08002B2CF9AE}" pid="16" name="PresentationFormat">
    <vt:lpwstr>On-screen Show (16:9)</vt:lpwstr>
  </property>
  <property fmtid="{D5CDD505-2E9C-101B-9397-08002B2CF9AE}" pid="17" name="ScaleCrop">
    <vt:bool>0</vt:bool>
  </property>
  <property fmtid="{D5CDD505-2E9C-101B-9397-08002B2CF9AE}" pid="18" name="ShareDoc">
    <vt:bool>0</vt:bool>
  </property>
  <property fmtid="{D5CDD505-2E9C-101B-9397-08002B2CF9AE}" pid="19" name="Slides">
    <vt:i4>5</vt:i4>
  </property>
</Properties>
</file>